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8" r:id="rId4"/>
    <p:sldId id="261" r:id="rId5"/>
    <p:sldId id="263" r:id="rId6"/>
    <p:sldId id="264" r:id="rId7"/>
  </p:sldIdLst>
  <p:sldSz cx="12192000" cy="6858000"/>
  <p:notesSz cx="6858000" cy="93138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893149" y="2555211"/>
            <a:ext cx="8251169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72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FF0066"/>
                </a:solidFill>
                <a:effectLst/>
              </a:rPr>
              <a:t>LIA </a:t>
            </a:r>
          </a:p>
          <a:p>
            <a:pPr algn="ctr"/>
            <a:r>
              <a:rPr lang="es-ES" sz="72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FF0066"/>
                </a:solidFill>
                <a:effectLst/>
              </a:rPr>
              <a:t> LYSINE IRON AGAR</a:t>
            </a:r>
            <a:endParaRPr lang="es-ES" sz="7200" b="1" cap="none" spc="0" dirty="0">
              <a:ln w="12700" cmpd="sng">
                <a:solidFill>
                  <a:schemeClr val="accent4"/>
                </a:solidFill>
                <a:prstDash val="solid"/>
              </a:ln>
              <a:solidFill>
                <a:srgbClr val="FF0066"/>
              </a:solidFill>
              <a:effectLst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627604" cy="70110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6535271" y="5634318"/>
            <a:ext cx="430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 smtClean="0"/>
              <a:t>Blgo. Mblgo. Milagros Caridad Florian More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6132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489397" y="553790"/>
            <a:ext cx="7534141" cy="2923877"/>
          </a:xfrm>
          <a:prstGeom prst="rect">
            <a:avLst/>
          </a:prstGeom>
          <a:solidFill>
            <a:srgbClr val="FF00FF"/>
          </a:solidFill>
        </p:spPr>
        <p:txBody>
          <a:bodyPr wrap="square" rtlCol="0">
            <a:spAutoFit/>
          </a:bodyPr>
          <a:lstStyle/>
          <a:p>
            <a:r>
              <a:rPr lang="es-PE" sz="3600" b="1" dirty="0" smtClean="0"/>
              <a:t>LIA ( LYSINE IRON AGAR) </a:t>
            </a:r>
          </a:p>
          <a:p>
            <a:r>
              <a:rPr lang="es-PE" sz="2000" b="1" dirty="0" smtClean="0"/>
              <a:t>LISINA DESCARBOXILASA </a:t>
            </a:r>
          </a:p>
          <a:p>
            <a:endParaRPr lang="es-PE" sz="2000" b="1" dirty="0"/>
          </a:p>
          <a:p>
            <a:r>
              <a:rPr lang="es-PE" b="1" dirty="0" smtClean="0"/>
              <a:t>LISINA  POR ACCION DE LA LISINA DESCAROBOXILASA SE CONVIERTE A CADAVERINA</a:t>
            </a:r>
          </a:p>
          <a:p>
            <a:pPr algn="just"/>
            <a:r>
              <a:rPr lang="es-PE" b="1" dirty="0" smtClean="0"/>
              <a:t> ( ALCALINIZA EL MEDIO ) </a:t>
            </a:r>
          </a:p>
          <a:p>
            <a:r>
              <a:rPr lang="es-PE" b="1" dirty="0" smtClean="0"/>
              <a:t>MIDE LA CAPACIDAD ENZIMATICA DE UN ORGANISMO PARA  DESCRABOXILAR UN AMINOACIDO (LISINA ARGINIA) PARA FORMAR UNA AMINA CON LA CONSIGUIENTE ALCALINIDAD</a:t>
            </a:r>
            <a:endParaRPr lang="es-PE" b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730" y="1281818"/>
            <a:ext cx="1901098" cy="439169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489397" y="3748048"/>
            <a:ext cx="7920507" cy="2554545"/>
          </a:xfrm>
          <a:prstGeom prst="rect">
            <a:avLst/>
          </a:prstGeom>
          <a:solidFill>
            <a:srgbClr val="FF00FF"/>
          </a:solidFill>
        </p:spPr>
        <p:txBody>
          <a:bodyPr wrap="square" rtlCol="0">
            <a:spAutoFit/>
          </a:bodyPr>
          <a:lstStyle/>
          <a:p>
            <a:r>
              <a:rPr lang="es-PE" sz="2000" b="1" dirty="0" smtClean="0"/>
              <a:t>COLOR  DEL MEDIO : LILA</a:t>
            </a:r>
          </a:p>
          <a:p>
            <a:r>
              <a:rPr lang="es-PE" sz="2000" b="1" dirty="0" smtClean="0"/>
              <a:t>INHIBIDORES: NO TIENE </a:t>
            </a:r>
          </a:p>
          <a:p>
            <a:r>
              <a:rPr lang="es-PE" sz="2000" b="1" dirty="0" smtClean="0"/>
              <a:t>INDICADOR: PURPURA DE BROMOCRESOL</a:t>
            </a:r>
          </a:p>
          <a:p>
            <a:r>
              <a:rPr lang="es-PE" sz="2000" b="1" dirty="0" smtClean="0"/>
              <a:t>SUSTRATO PRINCIPALES: LISINA Y GLUCOSA</a:t>
            </a:r>
          </a:p>
          <a:p>
            <a:r>
              <a:rPr lang="es-PE" sz="2000" b="1" dirty="0" smtClean="0"/>
              <a:t>SUSTRATOS SECUNDARIOS: PEPTONA, TIOSULFATO DE SODIO, EXTRACTO </a:t>
            </a:r>
          </a:p>
          <a:p>
            <a:r>
              <a:rPr lang="es-PE" sz="2000" b="1" dirty="0" smtClean="0"/>
              <a:t>DE LEVADURA </a:t>
            </a:r>
          </a:p>
          <a:p>
            <a:endParaRPr lang="es-PE" sz="2000" dirty="0">
              <a:solidFill>
                <a:srgbClr val="FF00FF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396" y="0"/>
            <a:ext cx="2627604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76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303" y="626628"/>
            <a:ext cx="6785436" cy="392769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366" y="962878"/>
            <a:ext cx="3956647" cy="4700423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660352" y="4554319"/>
            <a:ext cx="3978397" cy="1754326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s-PE" dirty="0" smtClean="0"/>
              <a:t> </a:t>
            </a:r>
            <a:r>
              <a:rPr lang="es-PE" b="1" dirty="0" smtClean="0"/>
              <a:t>A: COLOR AMARILLO </a:t>
            </a:r>
          </a:p>
          <a:p>
            <a:r>
              <a:rPr lang="es-PE" b="1" dirty="0" smtClean="0"/>
              <a:t>K : COLOR PURPURA O LILA</a:t>
            </a:r>
          </a:p>
          <a:p>
            <a:r>
              <a:rPr lang="es-PE" b="1" dirty="0" smtClean="0"/>
              <a:t>NEUTRO NO HAY CAMBIO DE COLOR</a:t>
            </a:r>
          </a:p>
          <a:p>
            <a:r>
              <a:rPr lang="es-PE" b="1" dirty="0" smtClean="0"/>
              <a:t>R: COLOR ROJO  </a:t>
            </a:r>
          </a:p>
          <a:p>
            <a:r>
              <a:rPr lang="es-PE" b="1" dirty="0" smtClean="0"/>
              <a:t>G: PRESENCIA DE  GAS</a:t>
            </a:r>
          </a:p>
          <a:p>
            <a:r>
              <a:rPr lang="es-PE" b="1" dirty="0" smtClean="0"/>
              <a:t>H2S : PRESENCIA SULFURO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627604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4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63673" y="783016"/>
            <a:ext cx="10243189" cy="1200329"/>
          </a:xfrm>
          <a:prstGeom prst="rect">
            <a:avLst/>
          </a:prstGeom>
          <a:solidFill>
            <a:srgbClr val="FF00FF"/>
          </a:solidFill>
        </p:spPr>
        <p:txBody>
          <a:bodyPr wrap="none" rtlCol="0">
            <a:spAutoFit/>
          </a:bodyPr>
          <a:lstStyle/>
          <a:p>
            <a:r>
              <a:rPr lang="es-PE" b="1" dirty="0" smtClean="0"/>
              <a:t>K/K : AZUL PRUSIA/ AZUL PRUSIA : DESAMINACION OXIDATIVA /DESCARBOXILACION</a:t>
            </a:r>
          </a:p>
          <a:p>
            <a:r>
              <a:rPr lang="es-PE" b="1" dirty="0" smtClean="0"/>
              <a:t>K/A: AZUL PRUSIA/LILA : NO DESAMINACION </a:t>
            </a:r>
          </a:p>
          <a:p>
            <a:r>
              <a:rPr lang="es-PE" b="1" dirty="0" smtClean="0"/>
              <a:t>PRODUCCION DE H2S: ENEGRECIMIENTO DEL MEDIO </a:t>
            </a:r>
          </a:p>
          <a:p>
            <a:r>
              <a:rPr lang="es-PE" b="1" dirty="0" smtClean="0"/>
              <a:t>PRODUCCION DE GAS: BURBUJAS O LEVANTAMIENTO DEL MEDIO DE CULTIVO DE LAS PAREDES DEL TUBO</a:t>
            </a:r>
            <a:endParaRPr lang="es-PE" b="1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23655" t="7279" r="19983" b="3695"/>
          <a:stretch/>
        </p:blipFill>
        <p:spPr>
          <a:xfrm>
            <a:off x="682580" y="1983345"/>
            <a:ext cx="5306096" cy="413411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10519" t="9991" r="15745" b="5660"/>
          <a:stretch/>
        </p:blipFill>
        <p:spPr>
          <a:xfrm>
            <a:off x="6181859" y="1983345"/>
            <a:ext cx="5576552" cy="435306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627604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880" t="30321" r="5778" b="33899"/>
          <a:stretch/>
        </p:blipFill>
        <p:spPr>
          <a:xfrm>
            <a:off x="1313802" y="1139022"/>
            <a:ext cx="9285668" cy="530609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627604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7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00" y="251645"/>
            <a:ext cx="9087133" cy="639385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4441" t="17676" r="80321" b="22262"/>
          <a:stretch/>
        </p:blipFill>
        <p:spPr>
          <a:xfrm>
            <a:off x="9427334" y="251645"/>
            <a:ext cx="2550017" cy="639385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4396" y="0"/>
            <a:ext cx="2627604" cy="7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70689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204</TotalTime>
  <Words>165</Words>
  <Application>Microsoft Office PowerPoint</Application>
  <PresentationFormat>Panorámica</PresentationFormat>
  <Paragraphs>25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8" baseType="lpstr">
      <vt:lpstr>Corbel</vt:lpstr>
      <vt:lpstr>Base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Full name</dc:creator>
  <cp:lastModifiedBy>W7</cp:lastModifiedBy>
  <cp:revision>13</cp:revision>
  <cp:lastPrinted>2022-06-21T12:47:21Z</cp:lastPrinted>
  <dcterms:created xsi:type="dcterms:W3CDTF">2020-10-06T15:29:10Z</dcterms:created>
  <dcterms:modified xsi:type="dcterms:W3CDTF">2023-06-25T15:08:15Z</dcterms:modified>
</cp:coreProperties>
</file>

<file path=docProps/thumbnail.jpeg>
</file>